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59" d="100"/>
          <a:sy n="59" d="100"/>
        </p:scale>
        <p:origin x="147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6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1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1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1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1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2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8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37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79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6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22nd Annual Report</a:t>
            </a:r>
            <a:br>
              <a:rPr lang="en-US" sz="1600" b="1" dirty="0">
                <a:ea typeface="Arial" pitchFamily="-106" charset="0"/>
                <a:cs typeface="Arial" pitchFamily="-106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0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5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4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2F0AFE-92A5-8009-8EA7-A2D1AE220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4" y="1124744"/>
            <a:ext cx="8460432" cy="557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5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5FBC92-8666-1E28-0D44-B189837F2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9144000" cy="488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8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FA2E31-8C62-137A-EEFE-35EE59C56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800"/>
            <a:ext cx="9144000" cy="38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38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A02C2E-874D-AA8C-62D4-1F29E51E4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16"/>
            <a:ext cx="9144000" cy="37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5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D4907D-F291-8F07-F464-DFC01D565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844824"/>
            <a:ext cx="90678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03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86AC2-565A-EF57-C80D-0FE9C4A11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" y="1628800"/>
            <a:ext cx="85820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23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2C3FD3-7B8F-6484-BF1F-AD613C97B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792"/>
            <a:ext cx="9144000" cy="42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01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65" y="1181651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89F45A-9B72-E16D-1003-0DCEB2B9F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0"/>
            <a:ext cx="5752309" cy="6858000"/>
          </a:xfrm>
          <a:prstGeom prst="rect">
            <a:avLst/>
          </a:prstGeom>
        </p:spPr>
      </p:pic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318377" y="548680"/>
            <a:ext cx="3137981" cy="49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5963C-0D4F-D558-7112-548DE9848339}"/>
              </a:ext>
            </a:extLst>
          </p:cNvPr>
          <p:cNvSpPr txBox="1"/>
          <p:nvPr/>
        </p:nvSpPr>
        <p:spPr>
          <a:xfrm>
            <a:off x="323528" y="3645024"/>
            <a:ext cx="31868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5.16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Dialysis access in adult patients prevalent to dialysis on 31/12/2022 by centre</a:t>
            </a:r>
          </a:p>
          <a:p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patients on dialysis in a centre in brackets (centres with &lt;70% access data for the prevalent dialysis population were excluded).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AVF – arteriovenous fistula; AVG – arteriovenous graft; NTL – non-tunnelled line; TL – tunnelled line</a:t>
            </a:r>
          </a:p>
        </p:txBody>
      </p:sp>
    </p:spTree>
    <p:extLst>
      <p:ext uri="{BB962C8B-B14F-4D97-AF65-F5344CB8AC3E}">
        <p14:creationId xmlns:p14="http://schemas.microsoft.com/office/powerpoint/2010/main" val="863434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B3438C-A00C-AD9F-82F6-5EEF129CF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9144000" cy="49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9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3FACAC-FE20-47A6-C331-143550D75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9144000" cy="451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0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F78E08-ABBC-803A-074A-E843508D6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556792"/>
            <a:ext cx="90678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9F78A4-235E-F83D-98AB-07DF50070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9144000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0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079718-FCC2-6476-3000-94384F088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91059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1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0DA676-338F-AD0F-D989-909A41E68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9144000" cy="455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0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321A9-FF46-89B3-0FA4-C50A2995C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0626"/>
            <a:ext cx="9144000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6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E9C33D-D845-7544-4F15-9F64ABA2B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9144000" cy="446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0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8B5EE8-911E-18AC-1850-8DC20A9C9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792"/>
            <a:ext cx="9144000" cy="436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9291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template_22nd_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Slide_template_22nd_report</Template>
  <TotalTime>251</TotalTime>
  <Words>212</Words>
  <Application>Microsoft Office PowerPoint</Application>
  <PresentationFormat>On-screen Show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Slide_template_22nd_report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Sharece Charles</dc:creator>
  <cp:lastModifiedBy>Lauren Windsor</cp:lastModifiedBy>
  <cp:revision>25</cp:revision>
  <dcterms:created xsi:type="dcterms:W3CDTF">2020-07-23T08:21:55Z</dcterms:created>
  <dcterms:modified xsi:type="dcterms:W3CDTF">2024-08-01T14:32:09Z</dcterms:modified>
</cp:coreProperties>
</file>